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9"/>
  </p:normalViewPr>
  <p:slideViewPr>
    <p:cSldViewPr snapToGrid="0" snapToObjects="1">
      <p:cViewPr varScale="1">
        <p:scale>
          <a:sx n="100" d="100"/>
          <a:sy n="100" d="100"/>
        </p:scale>
        <p:origin x="-108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17E49-FC84-B14F-8F81-5D7C0D0BE643}" type="doc">
      <dgm:prSet loTypeId="urn:microsoft.com/office/officeart/2008/layout/PictureGrid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6148F-0F90-C34A-89FC-D274DF6B5FFD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29413903-77C9-FE45-A08E-6A435937040D}" type="parTrans" cxnId="{58484F88-753E-CF4D-B185-12508BB7FD7D}">
      <dgm:prSet/>
      <dgm:spPr/>
      <dgm:t>
        <a:bodyPr/>
        <a:lstStyle/>
        <a:p>
          <a:endParaRPr lang="en-US"/>
        </a:p>
      </dgm:t>
    </dgm:pt>
    <dgm:pt modelId="{9FDF6A40-793B-AB48-8F1A-F8FDAC3B4495}" type="sibTrans" cxnId="{58484F88-753E-CF4D-B185-12508BB7FD7D}">
      <dgm:prSet/>
      <dgm:spPr/>
      <dgm:t>
        <a:bodyPr/>
        <a:lstStyle/>
        <a:p>
          <a:endParaRPr lang="en-US"/>
        </a:p>
      </dgm:t>
    </dgm:pt>
    <dgm:pt modelId="{E42FCF81-3C64-D841-B30A-16C472120C7F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BD34BBAE-1A8B-DD48-89A2-3CF33E4E9085}" type="parTrans" cxnId="{8740BE97-97F0-E24A-9DD4-518B928410B8}">
      <dgm:prSet/>
      <dgm:spPr/>
      <dgm:t>
        <a:bodyPr/>
        <a:lstStyle/>
        <a:p>
          <a:endParaRPr lang="en-US"/>
        </a:p>
      </dgm:t>
    </dgm:pt>
    <dgm:pt modelId="{A0472D9F-B931-BF42-8FFC-B14A3C57AA6E}" type="sibTrans" cxnId="{8740BE97-97F0-E24A-9DD4-518B928410B8}">
      <dgm:prSet/>
      <dgm:spPr/>
      <dgm:t>
        <a:bodyPr/>
        <a:lstStyle/>
        <a:p>
          <a:endParaRPr lang="en-US"/>
        </a:p>
      </dgm:t>
    </dgm:pt>
    <dgm:pt modelId="{766C9AC9-A191-2B40-9E84-717A1DD221DA}">
      <dgm:prSet phldrT="[Text]"/>
      <dgm:spPr/>
      <dgm:t>
        <a:bodyPr/>
        <a:lstStyle/>
        <a:p>
          <a:r>
            <a:rPr lang="en-US" smtClean="0"/>
            <a:t>cube</a:t>
          </a:r>
          <a:endParaRPr lang="en-US" dirty="0"/>
        </a:p>
      </dgm:t>
    </dgm:pt>
    <dgm:pt modelId="{CB49E7FC-C058-9841-9170-F23CBC7CEC15}" type="sibTrans" cxnId="{6569AB94-D7B8-E844-8D3D-66B271A4B1BD}">
      <dgm:prSet/>
      <dgm:spPr/>
      <dgm:t>
        <a:bodyPr/>
        <a:lstStyle/>
        <a:p>
          <a:endParaRPr lang="en-US"/>
        </a:p>
      </dgm:t>
    </dgm:pt>
    <dgm:pt modelId="{117EAE5A-6AFC-0B43-89DF-0A6D6B2F2D74}" type="parTrans" cxnId="{6569AB94-D7B8-E844-8D3D-66B271A4B1BD}">
      <dgm:prSet/>
      <dgm:spPr/>
      <dgm:t>
        <a:bodyPr/>
        <a:lstStyle/>
        <a:p>
          <a:endParaRPr lang="en-US"/>
        </a:p>
      </dgm:t>
    </dgm:pt>
    <dgm:pt modelId="{E64F0287-B5A8-C944-813E-D77BAB6D0DB0}">
      <dgm:prSet phldrT="[Text]"/>
      <dgm:spPr/>
      <dgm:t>
        <a:bodyPr/>
        <a:lstStyle/>
        <a:p>
          <a:r>
            <a:rPr lang="en-US" dirty="0" smtClean="0"/>
            <a:t>cube</a:t>
          </a:r>
          <a:endParaRPr lang="en-US" dirty="0"/>
        </a:p>
      </dgm:t>
    </dgm:pt>
    <dgm:pt modelId="{79C4878B-7D0C-8447-B27A-6CD46A729DE1}" type="sibTrans" cxnId="{4F16CF6C-F7DD-B841-9A87-FB853B8EC636}">
      <dgm:prSet/>
      <dgm:spPr/>
      <dgm:t>
        <a:bodyPr/>
        <a:lstStyle/>
        <a:p>
          <a:endParaRPr lang="en-US"/>
        </a:p>
      </dgm:t>
    </dgm:pt>
    <dgm:pt modelId="{3308ECB7-1C97-D646-B27B-D1C9186C48C2}" type="parTrans" cxnId="{4F16CF6C-F7DD-B841-9A87-FB853B8EC636}">
      <dgm:prSet/>
      <dgm:spPr/>
      <dgm:t>
        <a:bodyPr/>
        <a:lstStyle/>
        <a:p>
          <a:endParaRPr lang="en-US"/>
        </a:p>
      </dgm:t>
    </dgm:pt>
    <dgm:pt modelId="{5AB210AC-69CF-AB44-A49F-39AF2C9D37A0}" type="pres">
      <dgm:prSet presAssocID="{6A817E49-FC84-B14F-8F81-5D7C0D0BE643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27B4EB-E759-4B4F-BFF8-E4D3F61DDDBB}" type="pres">
      <dgm:prSet presAssocID="{1F66148F-0F90-C34A-89FC-D274DF6B5FFD}" presName="composite" presStyleCnt="0"/>
      <dgm:spPr/>
    </dgm:pt>
    <dgm:pt modelId="{92A396F4-9532-BC49-AEC7-FFA23C182E34}" type="pres">
      <dgm:prSet presAssocID="{1F66148F-0F90-C34A-89FC-D274DF6B5FFD}" presName="rect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340DD-9E6D-3F45-B5DC-DE4CC81E7DC4}" type="pres">
      <dgm:prSet presAssocID="{1F66148F-0F90-C34A-89FC-D274DF6B5FFD}" presName="rect1" presStyleLbl="align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ACD01B03-CBA8-5A4B-B19A-93113E010690}" type="pres">
      <dgm:prSet presAssocID="{9FDF6A40-793B-AB48-8F1A-F8FDAC3B4495}" presName="sibTrans" presStyleCnt="0"/>
      <dgm:spPr/>
    </dgm:pt>
    <dgm:pt modelId="{98235E5F-DD38-2E45-991A-5F0594BBA6A9}" type="pres">
      <dgm:prSet presAssocID="{E64F0287-B5A8-C944-813E-D77BAB6D0DB0}" presName="composite" presStyleCnt="0"/>
      <dgm:spPr/>
    </dgm:pt>
    <dgm:pt modelId="{7A71A2A7-F3C1-BB4C-B0D2-7BA23048E6C8}" type="pres">
      <dgm:prSet presAssocID="{E64F0287-B5A8-C944-813E-D77BAB6D0DB0}" presName="rect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5F08-CE3A-974D-8466-CDAEB28B84B5}" type="pres">
      <dgm:prSet presAssocID="{E64F0287-B5A8-C944-813E-D77BAB6D0DB0}" presName="rect1" presStyleLbl="align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2D212B00-8640-264D-86B3-ACF6C5FB4399}" type="pres">
      <dgm:prSet presAssocID="{79C4878B-7D0C-8447-B27A-6CD46A729DE1}" presName="sibTrans" presStyleCnt="0"/>
      <dgm:spPr/>
    </dgm:pt>
    <dgm:pt modelId="{157BDFF3-62F8-2E4A-B1D3-F48A914E927F}" type="pres">
      <dgm:prSet presAssocID="{E42FCF81-3C64-D841-B30A-16C472120C7F}" presName="composite" presStyleCnt="0"/>
      <dgm:spPr/>
    </dgm:pt>
    <dgm:pt modelId="{F890B777-B6A7-0649-AB58-AD07AFA4A313}" type="pres">
      <dgm:prSet presAssocID="{E42FCF81-3C64-D841-B30A-16C472120C7F}" presName="rect2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E9403-AE4C-9945-A4C8-5FD0D851E79F}" type="pres">
      <dgm:prSet presAssocID="{E42FCF81-3C64-D841-B30A-16C472120C7F}" presName="rect1" presStyleLbl="align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5754201B-F1E8-1A4B-8A29-9300EAA06744}" type="pres">
      <dgm:prSet presAssocID="{A0472D9F-B931-BF42-8FFC-B14A3C57AA6E}" presName="sibTrans" presStyleCnt="0"/>
      <dgm:spPr/>
    </dgm:pt>
    <dgm:pt modelId="{7632C25A-67A2-F346-89E3-6DCECA5D4DEF}" type="pres">
      <dgm:prSet presAssocID="{766C9AC9-A191-2B40-9E84-717A1DD221DA}" presName="composite" presStyleCnt="0"/>
      <dgm:spPr/>
    </dgm:pt>
    <dgm:pt modelId="{DBFC8F3F-A01A-B240-A444-28F41A6C6041}" type="pres">
      <dgm:prSet presAssocID="{766C9AC9-A191-2B40-9E84-717A1DD221DA}" presName="rect2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8BA2A-5ACA-044A-B8C2-F9A5895042B0}" type="pres">
      <dgm:prSet presAssocID="{766C9AC9-A191-2B40-9E84-717A1DD221DA}" presName="rect1" presStyleLbl="align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</dgm:ptLst>
  <dgm:cxnLst>
    <dgm:cxn modelId="{118EC70E-2078-0B4F-AAE9-F9979C152EE1}" type="presOf" srcId="{6A817E49-FC84-B14F-8F81-5D7C0D0BE643}" destId="{5AB210AC-69CF-AB44-A49F-39AF2C9D37A0}" srcOrd="0" destOrd="0" presId="urn:microsoft.com/office/officeart/2008/layout/PictureGrid"/>
    <dgm:cxn modelId="{4269DAFA-4342-6143-A4B3-1981B95C7712}" type="presOf" srcId="{766C9AC9-A191-2B40-9E84-717A1DD221DA}" destId="{DBFC8F3F-A01A-B240-A444-28F41A6C6041}" srcOrd="0" destOrd="0" presId="urn:microsoft.com/office/officeart/2008/layout/PictureGrid"/>
    <dgm:cxn modelId="{2F2246DA-72B6-D841-B4EC-17F637A71523}" type="presOf" srcId="{1F66148F-0F90-C34A-89FC-D274DF6B5FFD}" destId="{92A396F4-9532-BC49-AEC7-FFA23C182E34}" srcOrd="0" destOrd="0" presId="urn:microsoft.com/office/officeart/2008/layout/PictureGrid"/>
    <dgm:cxn modelId="{4F16CF6C-F7DD-B841-9A87-FB853B8EC636}" srcId="{6A817E49-FC84-B14F-8F81-5D7C0D0BE643}" destId="{E64F0287-B5A8-C944-813E-D77BAB6D0DB0}" srcOrd="1" destOrd="0" parTransId="{3308ECB7-1C97-D646-B27B-D1C9186C48C2}" sibTransId="{79C4878B-7D0C-8447-B27A-6CD46A729DE1}"/>
    <dgm:cxn modelId="{ACE225DC-A0C4-C941-BCCC-E45126DEF2B4}" type="presOf" srcId="{E42FCF81-3C64-D841-B30A-16C472120C7F}" destId="{F890B777-B6A7-0649-AB58-AD07AFA4A313}" srcOrd="0" destOrd="0" presId="urn:microsoft.com/office/officeart/2008/layout/PictureGrid"/>
    <dgm:cxn modelId="{6569AB94-D7B8-E844-8D3D-66B271A4B1BD}" srcId="{6A817E49-FC84-B14F-8F81-5D7C0D0BE643}" destId="{766C9AC9-A191-2B40-9E84-717A1DD221DA}" srcOrd="3" destOrd="0" parTransId="{117EAE5A-6AFC-0B43-89DF-0A6D6B2F2D74}" sibTransId="{CB49E7FC-C058-9841-9170-F23CBC7CEC15}"/>
    <dgm:cxn modelId="{8740BE97-97F0-E24A-9DD4-518B928410B8}" srcId="{6A817E49-FC84-B14F-8F81-5D7C0D0BE643}" destId="{E42FCF81-3C64-D841-B30A-16C472120C7F}" srcOrd="2" destOrd="0" parTransId="{BD34BBAE-1A8B-DD48-89A2-3CF33E4E9085}" sibTransId="{A0472D9F-B931-BF42-8FFC-B14A3C57AA6E}"/>
    <dgm:cxn modelId="{E52E4A3B-DF16-5242-9B2E-2C3A97BA44C8}" type="presOf" srcId="{E64F0287-B5A8-C944-813E-D77BAB6D0DB0}" destId="{7A71A2A7-F3C1-BB4C-B0D2-7BA23048E6C8}" srcOrd="0" destOrd="0" presId="urn:microsoft.com/office/officeart/2008/layout/PictureGrid"/>
    <dgm:cxn modelId="{58484F88-753E-CF4D-B185-12508BB7FD7D}" srcId="{6A817E49-FC84-B14F-8F81-5D7C0D0BE643}" destId="{1F66148F-0F90-C34A-89FC-D274DF6B5FFD}" srcOrd="0" destOrd="0" parTransId="{29413903-77C9-FE45-A08E-6A435937040D}" sibTransId="{9FDF6A40-793B-AB48-8F1A-F8FDAC3B4495}"/>
    <dgm:cxn modelId="{14D72930-B400-6040-B078-246F2F9FF558}" type="presParOf" srcId="{5AB210AC-69CF-AB44-A49F-39AF2C9D37A0}" destId="{C327B4EB-E759-4B4F-BFF8-E4D3F61DDDBB}" srcOrd="0" destOrd="0" presId="urn:microsoft.com/office/officeart/2008/layout/PictureGrid"/>
    <dgm:cxn modelId="{D75EBFD0-C24F-1649-9135-419DBF60D8EB}" type="presParOf" srcId="{C327B4EB-E759-4B4F-BFF8-E4D3F61DDDBB}" destId="{92A396F4-9532-BC49-AEC7-FFA23C182E34}" srcOrd="0" destOrd="0" presId="urn:microsoft.com/office/officeart/2008/layout/PictureGrid"/>
    <dgm:cxn modelId="{7CA6AFD2-E888-4844-A10B-02B73E999F67}" type="presParOf" srcId="{C327B4EB-E759-4B4F-BFF8-E4D3F61DDDBB}" destId="{7C2340DD-9E6D-3F45-B5DC-DE4CC81E7DC4}" srcOrd="1" destOrd="0" presId="urn:microsoft.com/office/officeart/2008/layout/PictureGrid"/>
    <dgm:cxn modelId="{1007885E-A9E8-794F-9C16-C4FEA542B95D}" type="presParOf" srcId="{5AB210AC-69CF-AB44-A49F-39AF2C9D37A0}" destId="{ACD01B03-CBA8-5A4B-B19A-93113E010690}" srcOrd="1" destOrd="0" presId="urn:microsoft.com/office/officeart/2008/layout/PictureGrid"/>
    <dgm:cxn modelId="{6D1E545E-2374-964B-BAEF-0F901756D874}" type="presParOf" srcId="{5AB210AC-69CF-AB44-A49F-39AF2C9D37A0}" destId="{98235E5F-DD38-2E45-991A-5F0594BBA6A9}" srcOrd="2" destOrd="0" presId="urn:microsoft.com/office/officeart/2008/layout/PictureGrid"/>
    <dgm:cxn modelId="{216ACB81-4289-6C4A-A8AD-D19A37CBEF7F}" type="presParOf" srcId="{98235E5F-DD38-2E45-991A-5F0594BBA6A9}" destId="{7A71A2A7-F3C1-BB4C-B0D2-7BA23048E6C8}" srcOrd="0" destOrd="0" presId="urn:microsoft.com/office/officeart/2008/layout/PictureGrid"/>
    <dgm:cxn modelId="{1A4D5A7A-EEB0-0B4D-BF66-CD887D3D676B}" type="presParOf" srcId="{98235E5F-DD38-2E45-991A-5F0594BBA6A9}" destId="{D4E85F08-CE3A-974D-8466-CDAEB28B84B5}" srcOrd="1" destOrd="0" presId="urn:microsoft.com/office/officeart/2008/layout/PictureGrid"/>
    <dgm:cxn modelId="{E3B14FCA-D7E5-1C4B-915B-A14AF9109F34}" type="presParOf" srcId="{5AB210AC-69CF-AB44-A49F-39AF2C9D37A0}" destId="{2D212B00-8640-264D-86B3-ACF6C5FB4399}" srcOrd="3" destOrd="0" presId="urn:microsoft.com/office/officeart/2008/layout/PictureGrid"/>
    <dgm:cxn modelId="{C59275F4-2F4F-034A-950C-C1F44EFB7371}" type="presParOf" srcId="{5AB210AC-69CF-AB44-A49F-39AF2C9D37A0}" destId="{157BDFF3-62F8-2E4A-B1D3-F48A914E927F}" srcOrd="4" destOrd="0" presId="urn:microsoft.com/office/officeart/2008/layout/PictureGrid"/>
    <dgm:cxn modelId="{7ED5ACDC-517E-7A4D-A968-34899AF4EA2C}" type="presParOf" srcId="{157BDFF3-62F8-2E4A-B1D3-F48A914E927F}" destId="{F890B777-B6A7-0649-AB58-AD07AFA4A313}" srcOrd="0" destOrd="0" presId="urn:microsoft.com/office/officeart/2008/layout/PictureGrid"/>
    <dgm:cxn modelId="{AAB60C77-91DC-A647-B2A5-8B7FEF7ACC99}" type="presParOf" srcId="{157BDFF3-62F8-2E4A-B1D3-F48A914E927F}" destId="{5F3E9403-AE4C-9945-A4C8-5FD0D851E79F}" srcOrd="1" destOrd="0" presId="urn:microsoft.com/office/officeart/2008/layout/PictureGrid"/>
    <dgm:cxn modelId="{5D1C3196-F229-3B4F-874F-A30C472CED64}" type="presParOf" srcId="{5AB210AC-69CF-AB44-A49F-39AF2C9D37A0}" destId="{5754201B-F1E8-1A4B-8A29-9300EAA06744}" srcOrd="5" destOrd="0" presId="urn:microsoft.com/office/officeart/2008/layout/PictureGrid"/>
    <dgm:cxn modelId="{FC12BF61-EE13-D744-A8E9-70D23F8EF2A6}" type="presParOf" srcId="{5AB210AC-69CF-AB44-A49F-39AF2C9D37A0}" destId="{7632C25A-67A2-F346-89E3-6DCECA5D4DEF}" srcOrd="6" destOrd="0" presId="urn:microsoft.com/office/officeart/2008/layout/PictureGrid"/>
    <dgm:cxn modelId="{E6409DF7-7D86-3F4D-96A4-0217C192E7F4}" type="presParOf" srcId="{7632C25A-67A2-F346-89E3-6DCECA5D4DEF}" destId="{DBFC8F3F-A01A-B240-A444-28F41A6C6041}" srcOrd="0" destOrd="0" presId="urn:microsoft.com/office/officeart/2008/layout/PictureGrid"/>
    <dgm:cxn modelId="{00EE2941-9EBD-B04D-B215-B617AEFDBB8C}" type="presParOf" srcId="{7632C25A-67A2-F346-89E3-6DCECA5D4DEF}" destId="{5178BA2A-5ACA-044A-B8C2-F9A5895042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7E738-3050-1648-847F-78859AB95A95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CEFE5C81-64CB-D94B-A220-BC5985135963}">
      <dgm:prSet phldrT="[Text]"/>
      <dgm:spPr/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81D5A285-8DB9-6D42-B26C-E12AEE30B05B}" type="parTrans" cxnId="{989EB08D-E314-3545-8A89-9C86B24F2176}">
      <dgm:prSet/>
      <dgm:spPr/>
      <dgm:t>
        <a:bodyPr/>
        <a:lstStyle/>
        <a:p>
          <a:endParaRPr lang="en-US"/>
        </a:p>
      </dgm:t>
    </dgm:pt>
    <dgm:pt modelId="{41595037-B0D9-6E4F-8B28-E79FE8702E63}" type="sibTrans" cxnId="{989EB08D-E314-3545-8A89-9C86B24F2176}">
      <dgm:prSet/>
      <dgm:spPr/>
      <dgm:t>
        <a:bodyPr/>
        <a:lstStyle/>
        <a:p>
          <a:endParaRPr lang="en-US"/>
        </a:p>
      </dgm:t>
    </dgm:pt>
    <dgm:pt modelId="{DF7B2FDF-9BD6-DE45-A1E4-044A33FFFAA2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03DDEE5D-CCB2-AF4B-A11F-E6C4B69CB668}" type="parTrans" cxnId="{84B733EF-E141-8847-8181-CFD82F919F54}">
      <dgm:prSet/>
      <dgm:spPr/>
      <dgm:t>
        <a:bodyPr/>
        <a:lstStyle/>
        <a:p>
          <a:endParaRPr lang="en-US"/>
        </a:p>
      </dgm:t>
    </dgm:pt>
    <dgm:pt modelId="{507141A2-D9C3-6B4E-A699-AA6B37BF3E50}" type="sibTrans" cxnId="{84B733EF-E141-8847-8181-CFD82F919F54}">
      <dgm:prSet/>
      <dgm:spPr/>
      <dgm:t>
        <a:bodyPr/>
        <a:lstStyle/>
        <a:p>
          <a:endParaRPr lang="en-US"/>
        </a:p>
      </dgm:t>
    </dgm:pt>
    <dgm:pt modelId="{6696E725-77EF-DE47-9F29-3BFE6FE1EC70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 smtClean="0"/>
            <a:t>objects</a:t>
          </a:r>
          <a:endParaRPr lang="en-US" dirty="0"/>
        </a:p>
      </dgm:t>
    </dgm:pt>
    <dgm:pt modelId="{51435265-3320-1F42-A23B-BA296D974596}" type="parTrans" cxnId="{E3CDB666-0850-DD4D-92AE-C52CAACD81A7}">
      <dgm:prSet/>
      <dgm:spPr/>
      <dgm:t>
        <a:bodyPr/>
        <a:lstStyle/>
        <a:p>
          <a:endParaRPr lang="en-US"/>
        </a:p>
      </dgm:t>
    </dgm:pt>
    <dgm:pt modelId="{E4FB8F78-F2F2-4244-A44F-E304E8A14CAF}" type="sibTrans" cxnId="{E3CDB666-0850-DD4D-92AE-C52CAACD81A7}">
      <dgm:prSet/>
      <dgm:spPr/>
      <dgm:t>
        <a:bodyPr/>
        <a:lstStyle/>
        <a:p>
          <a:endParaRPr lang="en-US"/>
        </a:p>
      </dgm:t>
    </dgm:pt>
    <dgm:pt modelId="{9C1B7A24-1537-9342-A612-4E446C6C090C}" type="pres">
      <dgm:prSet presAssocID="{9E17E738-3050-1648-847F-78859AB95A9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5DE2272-D280-0A4A-B690-E8951E02058B}" type="pres">
      <dgm:prSet presAssocID="{CEFE5C81-64CB-D94B-A220-BC598513596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92A63-A8AE-9443-B174-419C5B9FD85E}" type="pres">
      <dgm:prSet presAssocID="{CEFE5C81-64CB-D94B-A220-BC5985135963}" presName="gear1srcNode" presStyleLbl="node1" presStyleIdx="0" presStyleCnt="3"/>
      <dgm:spPr/>
      <dgm:t>
        <a:bodyPr/>
        <a:lstStyle/>
        <a:p>
          <a:endParaRPr lang="en-US"/>
        </a:p>
      </dgm:t>
    </dgm:pt>
    <dgm:pt modelId="{3E1AF2AA-D48C-274E-B827-3422EF66BF58}" type="pres">
      <dgm:prSet presAssocID="{CEFE5C81-64CB-D94B-A220-BC5985135963}" presName="gear1dstNode" presStyleLbl="node1" presStyleIdx="0" presStyleCnt="3"/>
      <dgm:spPr/>
      <dgm:t>
        <a:bodyPr/>
        <a:lstStyle/>
        <a:p>
          <a:endParaRPr lang="en-US"/>
        </a:p>
      </dgm:t>
    </dgm:pt>
    <dgm:pt modelId="{4DB627B2-EF65-8A41-8B57-F0A2579088D4}" type="pres">
      <dgm:prSet presAssocID="{DF7B2FDF-9BD6-DE45-A1E4-044A33FFFAA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9833C-F0A9-F441-B20F-EF524F2A1F40}" type="pres">
      <dgm:prSet presAssocID="{DF7B2FDF-9BD6-DE45-A1E4-044A33FFFAA2}" presName="gear2srcNode" presStyleLbl="node1" presStyleIdx="1" presStyleCnt="3"/>
      <dgm:spPr/>
      <dgm:t>
        <a:bodyPr/>
        <a:lstStyle/>
        <a:p>
          <a:endParaRPr lang="en-US"/>
        </a:p>
      </dgm:t>
    </dgm:pt>
    <dgm:pt modelId="{7DCD7593-77D1-5143-8BB3-EE12FE047298}" type="pres">
      <dgm:prSet presAssocID="{DF7B2FDF-9BD6-DE45-A1E4-044A33FFFAA2}" presName="gear2dstNode" presStyleLbl="node1" presStyleIdx="1" presStyleCnt="3"/>
      <dgm:spPr/>
      <dgm:t>
        <a:bodyPr/>
        <a:lstStyle/>
        <a:p>
          <a:endParaRPr lang="en-US"/>
        </a:p>
      </dgm:t>
    </dgm:pt>
    <dgm:pt modelId="{7454C7D3-1D55-8743-8BB0-55A09869192C}" type="pres">
      <dgm:prSet presAssocID="{6696E725-77EF-DE47-9F29-3BFE6FE1EC70}" presName="gear3" presStyleLbl="node1" presStyleIdx="2" presStyleCnt="3"/>
      <dgm:spPr/>
      <dgm:t>
        <a:bodyPr/>
        <a:lstStyle/>
        <a:p>
          <a:endParaRPr lang="en-US"/>
        </a:p>
      </dgm:t>
    </dgm:pt>
    <dgm:pt modelId="{2272CF9A-09D6-BD42-A9D0-CBA4422CD76E}" type="pres">
      <dgm:prSet presAssocID="{6696E725-77EF-DE47-9F29-3BFE6FE1EC7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7CF24-7FBA-CC46-8DD6-AD40DF8052AC}" type="pres">
      <dgm:prSet presAssocID="{6696E725-77EF-DE47-9F29-3BFE6FE1EC70}" presName="gear3srcNode" presStyleLbl="node1" presStyleIdx="2" presStyleCnt="3"/>
      <dgm:spPr/>
      <dgm:t>
        <a:bodyPr/>
        <a:lstStyle/>
        <a:p>
          <a:endParaRPr lang="en-US"/>
        </a:p>
      </dgm:t>
    </dgm:pt>
    <dgm:pt modelId="{53DBF96E-C750-1E45-B24B-06D4BB65F56A}" type="pres">
      <dgm:prSet presAssocID="{6696E725-77EF-DE47-9F29-3BFE6FE1EC70}" presName="gear3dstNode" presStyleLbl="node1" presStyleIdx="2" presStyleCnt="3"/>
      <dgm:spPr/>
      <dgm:t>
        <a:bodyPr/>
        <a:lstStyle/>
        <a:p>
          <a:endParaRPr lang="en-US"/>
        </a:p>
      </dgm:t>
    </dgm:pt>
    <dgm:pt modelId="{944535A0-3EBA-E749-AA6E-F2CC7C235D33}" type="pres">
      <dgm:prSet presAssocID="{41595037-B0D9-6E4F-8B28-E79FE8702E6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1E233300-2089-434E-A49B-59D0209C98F4}" type="pres">
      <dgm:prSet presAssocID="{507141A2-D9C3-6B4E-A699-AA6B37BF3E5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48D5B1A-76C9-184E-95E0-0A3EAE0EB8AF}" type="pres">
      <dgm:prSet presAssocID="{E4FB8F78-F2F2-4244-A44F-E304E8A14CAF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06074BD-F235-B242-A3E3-9B525EB30FF2}" type="presOf" srcId="{DF7B2FDF-9BD6-DE45-A1E4-044A33FFFAA2}" destId="{A019833C-F0A9-F441-B20F-EF524F2A1F40}" srcOrd="1" destOrd="0" presId="urn:microsoft.com/office/officeart/2005/8/layout/gear1"/>
    <dgm:cxn modelId="{1F35CF99-085C-CC47-AA13-8A3CB19C97AF}" type="presOf" srcId="{CEFE5C81-64CB-D94B-A220-BC5985135963}" destId="{3E1AF2AA-D48C-274E-B827-3422EF66BF58}" srcOrd="2" destOrd="0" presId="urn:microsoft.com/office/officeart/2005/8/layout/gear1"/>
    <dgm:cxn modelId="{3E3C9C91-0EC1-974E-AACB-2BF08F71CFEE}" type="presOf" srcId="{E4FB8F78-F2F2-4244-A44F-E304E8A14CAF}" destId="{348D5B1A-76C9-184E-95E0-0A3EAE0EB8AF}" srcOrd="0" destOrd="0" presId="urn:microsoft.com/office/officeart/2005/8/layout/gear1"/>
    <dgm:cxn modelId="{5AF54AC5-671C-0748-8A13-E1620CAF7597}" type="presOf" srcId="{CEFE5C81-64CB-D94B-A220-BC5985135963}" destId="{65DE2272-D280-0A4A-B690-E8951E02058B}" srcOrd="0" destOrd="0" presId="urn:microsoft.com/office/officeart/2005/8/layout/gear1"/>
    <dgm:cxn modelId="{E7D43680-BEA1-7C47-8591-C2E7F8BE9203}" type="presOf" srcId="{DF7B2FDF-9BD6-DE45-A1E4-044A33FFFAA2}" destId="{4DB627B2-EF65-8A41-8B57-F0A2579088D4}" srcOrd="0" destOrd="0" presId="urn:microsoft.com/office/officeart/2005/8/layout/gear1"/>
    <dgm:cxn modelId="{34D255E6-6A5C-004B-9E73-89450A636346}" type="presOf" srcId="{507141A2-D9C3-6B4E-A699-AA6B37BF3E50}" destId="{1E233300-2089-434E-A49B-59D0209C98F4}" srcOrd="0" destOrd="0" presId="urn:microsoft.com/office/officeart/2005/8/layout/gear1"/>
    <dgm:cxn modelId="{989EB08D-E314-3545-8A89-9C86B24F2176}" srcId="{9E17E738-3050-1648-847F-78859AB95A95}" destId="{CEFE5C81-64CB-D94B-A220-BC5985135963}" srcOrd="0" destOrd="0" parTransId="{81D5A285-8DB9-6D42-B26C-E12AEE30B05B}" sibTransId="{41595037-B0D9-6E4F-8B28-E79FE8702E63}"/>
    <dgm:cxn modelId="{493EF74E-336B-C740-ADA6-154F6BB4F5B6}" type="presOf" srcId="{DF7B2FDF-9BD6-DE45-A1E4-044A33FFFAA2}" destId="{7DCD7593-77D1-5143-8BB3-EE12FE047298}" srcOrd="2" destOrd="0" presId="urn:microsoft.com/office/officeart/2005/8/layout/gear1"/>
    <dgm:cxn modelId="{02041BA3-5C92-9E46-81AF-08D1CE8AAAC2}" type="presOf" srcId="{6696E725-77EF-DE47-9F29-3BFE6FE1EC70}" destId="{DE37CF24-7FBA-CC46-8DD6-AD40DF8052AC}" srcOrd="2" destOrd="0" presId="urn:microsoft.com/office/officeart/2005/8/layout/gear1"/>
    <dgm:cxn modelId="{2ED47959-4CB8-644C-A065-02F259995871}" type="presOf" srcId="{41595037-B0D9-6E4F-8B28-E79FE8702E63}" destId="{944535A0-3EBA-E749-AA6E-F2CC7C235D33}" srcOrd="0" destOrd="0" presId="urn:microsoft.com/office/officeart/2005/8/layout/gear1"/>
    <dgm:cxn modelId="{1AD21CE1-7C54-C344-A51F-5E5755E946FA}" type="presOf" srcId="{6696E725-77EF-DE47-9F29-3BFE6FE1EC70}" destId="{7454C7D3-1D55-8743-8BB0-55A09869192C}" srcOrd="0" destOrd="0" presId="urn:microsoft.com/office/officeart/2005/8/layout/gear1"/>
    <dgm:cxn modelId="{84B733EF-E141-8847-8181-CFD82F919F54}" srcId="{9E17E738-3050-1648-847F-78859AB95A95}" destId="{DF7B2FDF-9BD6-DE45-A1E4-044A33FFFAA2}" srcOrd="1" destOrd="0" parTransId="{03DDEE5D-CCB2-AF4B-A11F-E6C4B69CB668}" sibTransId="{507141A2-D9C3-6B4E-A699-AA6B37BF3E50}"/>
    <dgm:cxn modelId="{90EAFC3D-B429-364E-9037-4B195C0FBBA4}" type="presOf" srcId="{6696E725-77EF-DE47-9F29-3BFE6FE1EC70}" destId="{2272CF9A-09D6-BD42-A9D0-CBA4422CD76E}" srcOrd="1" destOrd="0" presId="urn:microsoft.com/office/officeart/2005/8/layout/gear1"/>
    <dgm:cxn modelId="{89283552-49D4-D342-BE88-6A85DAEF718D}" type="presOf" srcId="{9E17E738-3050-1648-847F-78859AB95A95}" destId="{9C1B7A24-1537-9342-A612-4E446C6C090C}" srcOrd="0" destOrd="0" presId="urn:microsoft.com/office/officeart/2005/8/layout/gear1"/>
    <dgm:cxn modelId="{E3CDB666-0850-DD4D-92AE-C52CAACD81A7}" srcId="{9E17E738-3050-1648-847F-78859AB95A95}" destId="{6696E725-77EF-DE47-9F29-3BFE6FE1EC70}" srcOrd="2" destOrd="0" parTransId="{51435265-3320-1F42-A23B-BA296D974596}" sibTransId="{E4FB8F78-F2F2-4244-A44F-E304E8A14CAF}"/>
    <dgm:cxn modelId="{9F99AB5C-C2B5-DF45-B61F-152C4FD3B5AA}" type="presOf" srcId="{6696E725-77EF-DE47-9F29-3BFE6FE1EC70}" destId="{53DBF96E-C750-1E45-B24B-06D4BB65F56A}" srcOrd="3" destOrd="0" presId="urn:microsoft.com/office/officeart/2005/8/layout/gear1"/>
    <dgm:cxn modelId="{135A2C33-BAFC-744E-B2DE-C4361B3F48C5}" type="presOf" srcId="{CEFE5C81-64CB-D94B-A220-BC5985135963}" destId="{F6F92A63-A8AE-9443-B174-419C5B9FD85E}" srcOrd="1" destOrd="0" presId="urn:microsoft.com/office/officeart/2005/8/layout/gear1"/>
    <dgm:cxn modelId="{49E901D5-F0E4-6A4A-9C4F-C6468DBA0BF4}" type="presParOf" srcId="{9C1B7A24-1537-9342-A612-4E446C6C090C}" destId="{65DE2272-D280-0A4A-B690-E8951E02058B}" srcOrd="0" destOrd="0" presId="urn:microsoft.com/office/officeart/2005/8/layout/gear1"/>
    <dgm:cxn modelId="{2EF2C302-16B4-5E4A-9F69-773EBE473305}" type="presParOf" srcId="{9C1B7A24-1537-9342-A612-4E446C6C090C}" destId="{F6F92A63-A8AE-9443-B174-419C5B9FD85E}" srcOrd="1" destOrd="0" presId="urn:microsoft.com/office/officeart/2005/8/layout/gear1"/>
    <dgm:cxn modelId="{E5522ABB-95AB-824D-9C6F-98897D2281BE}" type="presParOf" srcId="{9C1B7A24-1537-9342-A612-4E446C6C090C}" destId="{3E1AF2AA-D48C-274E-B827-3422EF66BF58}" srcOrd="2" destOrd="0" presId="urn:microsoft.com/office/officeart/2005/8/layout/gear1"/>
    <dgm:cxn modelId="{EAE09DDB-721B-C04C-913F-5607160E1B6E}" type="presParOf" srcId="{9C1B7A24-1537-9342-A612-4E446C6C090C}" destId="{4DB627B2-EF65-8A41-8B57-F0A2579088D4}" srcOrd="3" destOrd="0" presId="urn:microsoft.com/office/officeart/2005/8/layout/gear1"/>
    <dgm:cxn modelId="{BD57B509-C763-7948-A8C1-3C9FE59AF9F2}" type="presParOf" srcId="{9C1B7A24-1537-9342-A612-4E446C6C090C}" destId="{A019833C-F0A9-F441-B20F-EF524F2A1F40}" srcOrd="4" destOrd="0" presId="urn:microsoft.com/office/officeart/2005/8/layout/gear1"/>
    <dgm:cxn modelId="{4D1EA416-E5BA-CA4A-9A86-7493BDB62D57}" type="presParOf" srcId="{9C1B7A24-1537-9342-A612-4E446C6C090C}" destId="{7DCD7593-77D1-5143-8BB3-EE12FE047298}" srcOrd="5" destOrd="0" presId="urn:microsoft.com/office/officeart/2005/8/layout/gear1"/>
    <dgm:cxn modelId="{F64AB338-9B29-104E-BA61-973C139D3418}" type="presParOf" srcId="{9C1B7A24-1537-9342-A612-4E446C6C090C}" destId="{7454C7D3-1D55-8743-8BB0-55A09869192C}" srcOrd="6" destOrd="0" presId="urn:microsoft.com/office/officeart/2005/8/layout/gear1"/>
    <dgm:cxn modelId="{D9F71624-A46E-294F-9EC2-2CC1E3358787}" type="presParOf" srcId="{9C1B7A24-1537-9342-A612-4E446C6C090C}" destId="{2272CF9A-09D6-BD42-A9D0-CBA4422CD76E}" srcOrd="7" destOrd="0" presId="urn:microsoft.com/office/officeart/2005/8/layout/gear1"/>
    <dgm:cxn modelId="{541F4E17-ACBA-014A-99DC-4074D1B53593}" type="presParOf" srcId="{9C1B7A24-1537-9342-A612-4E446C6C090C}" destId="{DE37CF24-7FBA-CC46-8DD6-AD40DF8052AC}" srcOrd="8" destOrd="0" presId="urn:microsoft.com/office/officeart/2005/8/layout/gear1"/>
    <dgm:cxn modelId="{E5BCB103-5782-E542-B572-32122087BEC0}" type="presParOf" srcId="{9C1B7A24-1537-9342-A612-4E446C6C090C}" destId="{53DBF96E-C750-1E45-B24B-06D4BB65F56A}" srcOrd="9" destOrd="0" presId="urn:microsoft.com/office/officeart/2005/8/layout/gear1"/>
    <dgm:cxn modelId="{BC47BE91-1819-A64D-96A5-890B80168B33}" type="presParOf" srcId="{9C1B7A24-1537-9342-A612-4E446C6C090C}" destId="{944535A0-3EBA-E749-AA6E-F2CC7C235D33}" srcOrd="10" destOrd="0" presId="urn:microsoft.com/office/officeart/2005/8/layout/gear1"/>
    <dgm:cxn modelId="{A358A846-9FFE-DA47-832B-72274FDAC1C4}" type="presParOf" srcId="{9C1B7A24-1537-9342-A612-4E446C6C090C}" destId="{1E233300-2089-434E-A49B-59D0209C98F4}" srcOrd="11" destOrd="0" presId="urn:microsoft.com/office/officeart/2005/8/layout/gear1"/>
    <dgm:cxn modelId="{EA883F95-0D91-2343-84E7-9C9BFF75FEC1}" type="presParOf" srcId="{9C1B7A24-1537-9342-A612-4E446C6C090C}" destId="{348D5B1A-76C9-184E-95E0-0A3EAE0EB8AF}" srcOrd="12" destOrd="0" presId="urn:microsoft.com/office/officeart/2005/8/layout/gear1"/>
  </dgm:cxnLst>
  <dgm:bg/>
  <dgm:whole>
    <a:ln>
      <a:gradFill flip="none" rotWithShape="1">
        <a:gsLst>
          <a:gs pos="0">
            <a:schemeClr val="accent3">
              <a:lumMod val="5000"/>
              <a:lumOff val="95000"/>
            </a:schemeClr>
          </a:gs>
          <a:gs pos="74000">
            <a:schemeClr val="accent3">
              <a:lumMod val="45000"/>
              <a:lumOff val="55000"/>
            </a:schemeClr>
          </a:gs>
          <a:gs pos="83000">
            <a:schemeClr val="accent3">
              <a:lumMod val="45000"/>
              <a:lumOff val="55000"/>
            </a:schemeClr>
          </a:gs>
          <a:gs pos="100000">
            <a:schemeClr val="accent3">
              <a:lumMod val="30000"/>
              <a:lumOff val="70000"/>
            </a:schemeClr>
          </a:gs>
        </a:gsLst>
        <a:lin ang="5400000" scaled="1"/>
        <a:tileRect/>
      </a:gra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DBF6-94A7-9B49-A78B-4B13220583A2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437AD92A-2415-1447-8D07-FA6F75EE4911}">
      <dgm:prSet phldrT="[Text]"/>
      <dgm:spPr/>
      <dgm:t>
        <a:bodyPr/>
        <a:lstStyle/>
        <a:p>
          <a:r>
            <a:rPr lang="en-US" dirty="0" smtClean="0"/>
            <a:t>document</a:t>
          </a:r>
          <a:endParaRPr lang="en-US" dirty="0"/>
        </a:p>
      </dgm:t>
    </dgm:pt>
    <dgm:pt modelId="{4BE70F4C-FF47-9842-9F6F-3704F50A8D42}" type="parTrans" cxnId="{820C5278-849C-8340-8DE8-70FFE19F1E9E}">
      <dgm:prSet/>
      <dgm:spPr/>
      <dgm:t>
        <a:bodyPr/>
        <a:lstStyle/>
        <a:p>
          <a:endParaRPr lang="en-US"/>
        </a:p>
      </dgm:t>
    </dgm:pt>
    <dgm:pt modelId="{A439B17D-1A76-6D4B-B5C8-3CD8AC4B3C10}" type="sibTrans" cxnId="{820C5278-849C-8340-8DE8-70FFE19F1E9E}">
      <dgm:prSet/>
      <dgm:spPr/>
      <dgm:t>
        <a:bodyPr/>
        <a:lstStyle/>
        <a:p>
          <a:endParaRPr lang="en-US"/>
        </a:p>
      </dgm:t>
    </dgm:pt>
    <dgm:pt modelId="{91169E95-70CC-354E-90BA-CA52B4020A92}">
      <dgm:prSet phldrT="[Text]"/>
      <dgm:spPr/>
      <dgm:t>
        <a:bodyPr/>
        <a:lstStyle/>
        <a:p>
          <a:r>
            <a:rPr lang="en-US" dirty="0" smtClean="0"/>
            <a:t>key-value</a:t>
          </a:r>
          <a:endParaRPr lang="en-US" dirty="0"/>
        </a:p>
      </dgm:t>
    </dgm:pt>
    <dgm:pt modelId="{10DDEE1A-8147-A645-8D2A-7984CF3AE248}" type="parTrans" cxnId="{01D31859-E006-AB4F-9AC0-B6712A881FA6}">
      <dgm:prSet/>
      <dgm:spPr/>
      <dgm:t>
        <a:bodyPr/>
        <a:lstStyle/>
        <a:p>
          <a:endParaRPr lang="en-US"/>
        </a:p>
      </dgm:t>
    </dgm:pt>
    <dgm:pt modelId="{4604CD25-E005-AC46-89B4-B8320CCAD3FB}" type="sibTrans" cxnId="{01D31859-E006-AB4F-9AC0-B6712A881FA6}">
      <dgm:prSet/>
      <dgm:spPr/>
      <dgm:t>
        <a:bodyPr/>
        <a:lstStyle/>
        <a:p>
          <a:endParaRPr lang="en-US"/>
        </a:p>
      </dgm:t>
    </dgm:pt>
    <dgm:pt modelId="{5CE59B93-92B8-AD4D-B41D-732EA3FCC894}">
      <dgm:prSet phldrT="[Text]"/>
      <dgm:spPr/>
      <dgm:t>
        <a:bodyPr/>
        <a:lstStyle/>
        <a:p>
          <a:r>
            <a:rPr lang="en-US" dirty="0" smtClean="0"/>
            <a:t>graph</a:t>
          </a:r>
          <a:endParaRPr lang="en-US" dirty="0"/>
        </a:p>
      </dgm:t>
    </dgm:pt>
    <dgm:pt modelId="{0236D4F5-C7D1-8843-B342-544024099817}" type="parTrans" cxnId="{73AD1516-6049-6F45-8D82-883674E65DD0}">
      <dgm:prSet/>
      <dgm:spPr/>
      <dgm:t>
        <a:bodyPr/>
        <a:lstStyle/>
        <a:p>
          <a:endParaRPr lang="en-US"/>
        </a:p>
      </dgm:t>
    </dgm:pt>
    <dgm:pt modelId="{A7C2F061-B061-CA4C-B4F5-F9D479FB76C3}" type="sibTrans" cxnId="{73AD1516-6049-6F45-8D82-883674E65DD0}">
      <dgm:prSet/>
      <dgm:spPr/>
      <dgm:t>
        <a:bodyPr/>
        <a:lstStyle/>
        <a:p>
          <a:endParaRPr lang="en-US"/>
        </a:p>
      </dgm:t>
    </dgm:pt>
    <dgm:pt modelId="{8102A275-308A-354C-9EB6-8A211880A685}" type="pres">
      <dgm:prSet presAssocID="{7A9DDBF6-94A7-9B49-A78B-4B13220583A2}" presName="compositeShape" presStyleCnt="0">
        <dgm:presLayoutVars>
          <dgm:chMax val="7"/>
          <dgm:dir/>
          <dgm:resizeHandles val="exact"/>
        </dgm:presLayoutVars>
      </dgm:prSet>
      <dgm:spPr/>
    </dgm:pt>
    <dgm:pt modelId="{AB92B959-2E21-F340-8325-83F48FD86125}" type="pres">
      <dgm:prSet presAssocID="{437AD92A-2415-1447-8D07-FA6F75EE4911}" presName="circ1" presStyleLbl="vennNode1" presStyleIdx="0" presStyleCnt="3"/>
      <dgm:spPr/>
      <dgm:t>
        <a:bodyPr/>
        <a:lstStyle/>
        <a:p>
          <a:endParaRPr lang="en-US"/>
        </a:p>
      </dgm:t>
    </dgm:pt>
    <dgm:pt modelId="{78664A25-D340-C849-AAF6-A55B9504E523}" type="pres">
      <dgm:prSet presAssocID="{437AD92A-2415-1447-8D07-FA6F75EE491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BF6E5-22FF-0149-865E-6C7F36055667}" type="pres">
      <dgm:prSet presAssocID="{91169E95-70CC-354E-90BA-CA52B4020A92}" presName="circ2" presStyleLbl="vennNode1" presStyleIdx="1" presStyleCnt="3"/>
      <dgm:spPr/>
      <dgm:t>
        <a:bodyPr/>
        <a:lstStyle/>
        <a:p>
          <a:endParaRPr lang="en-US"/>
        </a:p>
      </dgm:t>
    </dgm:pt>
    <dgm:pt modelId="{CF2E3949-9397-A64A-A8D4-5AE496F908AD}" type="pres">
      <dgm:prSet presAssocID="{91169E95-70CC-354E-90BA-CA52B4020A9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4DB40-4AB6-494B-88D3-7F14FC07C349}" type="pres">
      <dgm:prSet presAssocID="{5CE59B93-92B8-AD4D-B41D-732EA3FCC894}" presName="circ3" presStyleLbl="vennNode1" presStyleIdx="2" presStyleCnt="3"/>
      <dgm:spPr/>
      <dgm:t>
        <a:bodyPr/>
        <a:lstStyle/>
        <a:p>
          <a:endParaRPr lang="en-US"/>
        </a:p>
      </dgm:t>
    </dgm:pt>
    <dgm:pt modelId="{CBAC023E-25B6-0F4D-B9D0-057685D8EAA4}" type="pres">
      <dgm:prSet presAssocID="{5CE59B93-92B8-AD4D-B41D-732EA3FCC89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0C5278-849C-8340-8DE8-70FFE19F1E9E}" srcId="{7A9DDBF6-94A7-9B49-A78B-4B13220583A2}" destId="{437AD92A-2415-1447-8D07-FA6F75EE4911}" srcOrd="0" destOrd="0" parTransId="{4BE70F4C-FF47-9842-9F6F-3704F50A8D42}" sibTransId="{A439B17D-1A76-6D4B-B5C8-3CD8AC4B3C10}"/>
    <dgm:cxn modelId="{C8FD633C-E904-354B-B759-7E42106079C9}" type="presOf" srcId="{437AD92A-2415-1447-8D07-FA6F75EE4911}" destId="{AB92B959-2E21-F340-8325-83F48FD86125}" srcOrd="0" destOrd="0" presId="urn:microsoft.com/office/officeart/2005/8/layout/venn1"/>
    <dgm:cxn modelId="{D3C5AA07-ACFE-C54F-BE40-75AD110D7207}" type="presOf" srcId="{91169E95-70CC-354E-90BA-CA52B4020A92}" destId="{3A6BF6E5-22FF-0149-865E-6C7F36055667}" srcOrd="0" destOrd="0" presId="urn:microsoft.com/office/officeart/2005/8/layout/venn1"/>
    <dgm:cxn modelId="{383D8D85-6B2A-CB41-955D-DA8EA378E189}" type="presOf" srcId="{5CE59B93-92B8-AD4D-B41D-732EA3FCC894}" destId="{CBAC023E-25B6-0F4D-B9D0-057685D8EAA4}" srcOrd="1" destOrd="0" presId="urn:microsoft.com/office/officeart/2005/8/layout/venn1"/>
    <dgm:cxn modelId="{01D31859-E006-AB4F-9AC0-B6712A881FA6}" srcId="{7A9DDBF6-94A7-9B49-A78B-4B13220583A2}" destId="{91169E95-70CC-354E-90BA-CA52B4020A92}" srcOrd="1" destOrd="0" parTransId="{10DDEE1A-8147-A645-8D2A-7984CF3AE248}" sibTransId="{4604CD25-E005-AC46-89B4-B8320CCAD3FB}"/>
    <dgm:cxn modelId="{6A087053-1162-FC45-8A96-A01456573582}" type="presOf" srcId="{5CE59B93-92B8-AD4D-B41D-732EA3FCC894}" destId="{2E54DB40-4AB6-494B-88D3-7F14FC07C349}" srcOrd="0" destOrd="0" presId="urn:microsoft.com/office/officeart/2005/8/layout/venn1"/>
    <dgm:cxn modelId="{73AD1516-6049-6F45-8D82-883674E65DD0}" srcId="{7A9DDBF6-94A7-9B49-A78B-4B13220583A2}" destId="{5CE59B93-92B8-AD4D-B41D-732EA3FCC894}" srcOrd="2" destOrd="0" parTransId="{0236D4F5-C7D1-8843-B342-544024099817}" sibTransId="{A7C2F061-B061-CA4C-B4F5-F9D479FB76C3}"/>
    <dgm:cxn modelId="{AA9C2A05-661C-4940-B9C3-FBFC3E9D5B71}" type="presOf" srcId="{91169E95-70CC-354E-90BA-CA52B4020A92}" destId="{CF2E3949-9397-A64A-A8D4-5AE496F908AD}" srcOrd="1" destOrd="0" presId="urn:microsoft.com/office/officeart/2005/8/layout/venn1"/>
    <dgm:cxn modelId="{4008A98A-22AA-7340-B538-F93D1604AD47}" type="presOf" srcId="{437AD92A-2415-1447-8D07-FA6F75EE4911}" destId="{78664A25-D340-C849-AAF6-A55B9504E523}" srcOrd="1" destOrd="0" presId="urn:microsoft.com/office/officeart/2005/8/layout/venn1"/>
    <dgm:cxn modelId="{37426F24-A442-7F47-8A15-24ED365BBD3F}" type="presOf" srcId="{7A9DDBF6-94A7-9B49-A78B-4B13220583A2}" destId="{8102A275-308A-354C-9EB6-8A211880A685}" srcOrd="0" destOrd="0" presId="urn:microsoft.com/office/officeart/2005/8/layout/venn1"/>
    <dgm:cxn modelId="{2E99FA1D-28D4-8A4C-9C85-BD297CDF4575}" type="presParOf" srcId="{8102A275-308A-354C-9EB6-8A211880A685}" destId="{AB92B959-2E21-F340-8325-83F48FD86125}" srcOrd="0" destOrd="0" presId="urn:microsoft.com/office/officeart/2005/8/layout/venn1"/>
    <dgm:cxn modelId="{94B8EADC-0A13-0149-ABC9-BD26A137A5D3}" type="presParOf" srcId="{8102A275-308A-354C-9EB6-8A211880A685}" destId="{78664A25-D340-C849-AAF6-A55B9504E523}" srcOrd="1" destOrd="0" presId="urn:microsoft.com/office/officeart/2005/8/layout/venn1"/>
    <dgm:cxn modelId="{104825A2-FF4E-604E-9236-4AF65FA993DE}" type="presParOf" srcId="{8102A275-308A-354C-9EB6-8A211880A685}" destId="{3A6BF6E5-22FF-0149-865E-6C7F36055667}" srcOrd="2" destOrd="0" presId="urn:microsoft.com/office/officeart/2005/8/layout/venn1"/>
    <dgm:cxn modelId="{5B4FC1D1-327D-0B45-8FF4-D401F019AF5B}" type="presParOf" srcId="{8102A275-308A-354C-9EB6-8A211880A685}" destId="{CF2E3949-9397-A64A-A8D4-5AE496F908AD}" srcOrd="3" destOrd="0" presId="urn:microsoft.com/office/officeart/2005/8/layout/venn1"/>
    <dgm:cxn modelId="{124FFE4E-F86F-8547-9FDA-8BF587407A04}" type="presParOf" srcId="{8102A275-308A-354C-9EB6-8A211880A685}" destId="{2E54DB40-4AB6-494B-88D3-7F14FC07C349}" srcOrd="4" destOrd="0" presId="urn:microsoft.com/office/officeart/2005/8/layout/venn1"/>
    <dgm:cxn modelId="{CF8F36EC-50C6-E546-AD07-B45622C53AA6}" type="presParOf" srcId="{8102A275-308A-354C-9EB6-8A211880A685}" destId="{CBAC023E-25B6-0F4D-B9D0-057685D8EAA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396F4-9532-BC49-AEC7-FFA23C182E34}">
      <dsp:nvSpPr>
        <dsp:cNvPr id="0" name=""/>
        <dsp:cNvSpPr/>
      </dsp:nvSpPr>
      <dsp:spPr>
        <a:xfrm>
          <a:off x="98" y="310444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98" y="310444"/>
        <a:ext cx="918114" cy="137717"/>
      </dsp:txXfrm>
    </dsp:sp>
    <dsp:sp modelId="{7C2340DD-9E6D-3F45-B5DC-DE4CC81E7DC4}">
      <dsp:nvSpPr>
        <dsp:cNvPr id="0" name=""/>
        <dsp:cNvSpPr/>
      </dsp:nvSpPr>
      <dsp:spPr>
        <a:xfrm>
          <a:off x="98" y="475457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71A2A7-F3C1-BB4C-B0D2-7BA23048E6C8}">
      <dsp:nvSpPr>
        <dsp:cNvPr id="0" name=""/>
        <dsp:cNvSpPr/>
      </dsp:nvSpPr>
      <dsp:spPr>
        <a:xfrm>
          <a:off x="1015265" y="310444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1015265" y="310444"/>
        <a:ext cx="918114" cy="137717"/>
      </dsp:txXfrm>
    </dsp:sp>
    <dsp:sp modelId="{D4E85F08-CE3A-974D-8466-CDAEB28B84B5}">
      <dsp:nvSpPr>
        <dsp:cNvPr id="0" name=""/>
        <dsp:cNvSpPr/>
      </dsp:nvSpPr>
      <dsp:spPr>
        <a:xfrm>
          <a:off x="1015265" y="475457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90B777-B6A7-0649-AB58-AD07AFA4A313}">
      <dsp:nvSpPr>
        <dsp:cNvPr id="0" name=""/>
        <dsp:cNvSpPr/>
      </dsp:nvSpPr>
      <dsp:spPr>
        <a:xfrm>
          <a:off x="98" y="1485383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cube</a:t>
          </a:r>
          <a:endParaRPr lang="en-US" sz="700" kern="1200" dirty="0"/>
        </a:p>
      </dsp:txBody>
      <dsp:txXfrm>
        <a:off x="98" y="1485383"/>
        <a:ext cx="918114" cy="137717"/>
      </dsp:txXfrm>
    </dsp:sp>
    <dsp:sp modelId="{5F3E9403-AE4C-9945-A4C8-5FD0D851E79F}">
      <dsp:nvSpPr>
        <dsp:cNvPr id="0" name=""/>
        <dsp:cNvSpPr/>
      </dsp:nvSpPr>
      <dsp:spPr>
        <a:xfrm>
          <a:off x="98" y="1650396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C8F3F-A01A-B240-A444-28F41A6C6041}">
      <dsp:nvSpPr>
        <dsp:cNvPr id="0" name=""/>
        <dsp:cNvSpPr/>
      </dsp:nvSpPr>
      <dsp:spPr>
        <a:xfrm>
          <a:off x="1015265" y="1485383"/>
          <a:ext cx="918114" cy="13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/>
            <a:t>cube</a:t>
          </a:r>
          <a:endParaRPr lang="en-US" sz="700" kern="1200" dirty="0"/>
        </a:p>
      </dsp:txBody>
      <dsp:txXfrm>
        <a:off x="1015265" y="1485383"/>
        <a:ext cx="918114" cy="137717"/>
      </dsp:txXfrm>
    </dsp:sp>
    <dsp:sp modelId="{5178BA2A-5ACA-044A-B8C2-F9A5895042B0}">
      <dsp:nvSpPr>
        <dsp:cNvPr id="0" name=""/>
        <dsp:cNvSpPr/>
      </dsp:nvSpPr>
      <dsp:spPr>
        <a:xfrm>
          <a:off x="1015265" y="1650396"/>
          <a:ext cx="918114" cy="91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2272-D280-0A4A-B690-E8951E02058B}">
      <dsp:nvSpPr>
        <dsp:cNvPr id="0" name=""/>
        <dsp:cNvSpPr/>
      </dsp:nvSpPr>
      <dsp:spPr>
        <a:xfrm>
          <a:off x="975360" y="1616780"/>
          <a:ext cx="1192106" cy="1192106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>
        <a:off x="1215026" y="1896025"/>
        <a:ext cx="712774" cy="612767"/>
      </dsp:txXfrm>
    </dsp:sp>
    <dsp:sp modelId="{4DB627B2-EF65-8A41-8B57-F0A2579088D4}">
      <dsp:nvSpPr>
        <dsp:cNvPr id="0" name=""/>
        <dsp:cNvSpPr/>
      </dsp:nvSpPr>
      <dsp:spPr>
        <a:xfrm>
          <a:off x="281770" y="1335009"/>
          <a:ext cx="866986" cy="86698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>
        <a:off x="500036" y="1554595"/>
        <a:ext cx="430454" cy="427814"/>
      </dsp:txXfrm>
    </dsp:sp>
    <dsp:sp modelId="{7454C7D3-1D55-8743-8BB0-55A09869192C}">
      <dsp:nvSpPr>
        <dsp:cNvPr id="0" name=""/>
        <dsp:cNvSpPr/>
      </dsp:nvSpPr>
      <dsp:spPr>
        <a:xfrm rot="20700000">
          <a:off x="767371" y="736877"/>
          <a:ext cx="849470" cy="849470"/>
        </a:xfrm>
        <a:prstGeom prst="gear6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objects</a:t>
          </a:r>
          <a:endParaRPr lang="en-US" sz="1000" kern="1200" dirty="0"/>
        </a:p>
      </dsp:txBody>
      <dsp:txXfrm rot="-20700000">
        <a:off x="953685" y="923191"/>
        <a:ext cx="476842" cy="476842"/>
      </dsp:txXfrm>
    </dsp:sp>
    <dsp:sp modelId="{944535A0-3EBA-E749-AA6E-F2CC7C235D33}">
      <dsp:nvSpPr>
        <dsp:cNvPr id="0" name=""/>
        <dsp:cNvSpPr/>
      </dsp:nvSpPr>
      <dsp:spPr>
        <a:xfrm>
          <a:off x="863103" y="1448286"/>
          <a:ext cx="1525896" cy="1525896"/>
        </a:xfrm>
        <a:prstGeom prst="circularArrow">
          <a:avLst>
            <a:gd name="adj1" fmla="val 4687"/>
            <a:gd name="adj2" fmla="val 299029"/>
            <a:gd name="adj3" fmla="val 2433647"/>
            <a:gd name="adj4" fmla="val 16052126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33300-2089-434E-A49B-59D0209C98F4}">
      <dsp:nvSpPr>
        <dsp:cNvPr id="0" name=""/>
        <dsp:cNvSpPr/>
      </dsp:nvSpPr>
      <dsp:spPr>
        <a:xfrm>
          <a:off x="128229" y="1151876"/>
          <a:ext cx="1108659" cy="110865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D5B1A-76C9-184E-95E0-0A3EAE0EB8AF}">
      <dsp:nvSpPr>
        <dsp:cNvPr id="0" name=""/>
        <dsp:cNvSpPr/>
      </dsp:nvSpPr>
      <dsp:spPr>
        <a:xfrm>
          <a:off x="570880" y="559509"/>
          <a:ext cx="1195358" cy="11953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2B959-2E21-F340-8325-83F48FD86125}">
      <dsp:nvSpPr>
        <dsp:cNvPr id="0" name=""/>
        <dsp:cNvSpPr/>
      </dsp:nvSpPr>
      <dsp:spPr>
        <a:xfrm>
          <a:off x="839877" y="39475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document</a:t>
          </a:r>
          <a:endParaRPr lang="en-US" sz="2600" kern="1200" dirty="0"/>
        </a:p>
      </dsp:txBody>
      <dsp:txXfrm>
        <a:off x="1092522" y="371072"/>
        <a:ext cx="1389549" cy="852677"/>
      </dsp:txXfrm>
    </dsp:sp>
    <dsp:sp modelId="{3A6BF6E5-22FF-0149-865E-6C7F36055667}">
      <dsp:nvSpPr>
        <dsp:cNvPr id="0" name=""/>
        <dsp:cNvSpPr/>
      </dsp:nvSpPr>
      <dsp:spPr>
        <a:xfrm>
          <a:off x="1523598" y="1223750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key-value</a:t>
          </a:r>
          <a:endParaRPr lang="en-US" sz="2600" kern="1200" dirty="0"/>
        </a:p>
      </dsp:txBody>
      <dsp:txXfrm>
        <a:off x="2103104" y="1713250"/>
        <a:ext cx="1136903" cy="1042161"/>
      </dsp:txXfrm>
    </dsp:sp>
    <dsp:sp modelId="{2E54DB40-4AB6-494B-88D3-7F14FC07C349}">
      <dsp:nvSpPr>
        <dsp:cNvPr id="0" name=""/>
        <dsp:cNvSpPr/>
      </dsp:nvSpPr>
      <dsp:spPr>
        <a:xfrm>
          <a:off x="156156" y="1223750"/>
          <a:ext cx="1894839" cy="1894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graph</a:t>
          </a:r>
          <a:endParaRPr lang="en-US" sz="2600" kern="1200" dirty="0"/>
        </a:p>
      </dsp:txBody>
      <dsp:txXfrm>
        <a:off x="334587" y="1713250"/>
        <a:ext cx="1136903" cy="1042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DABDA-6AAC-3945-B2D0-F36C5978A945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4036D-FDAA-EC48-9B79-6DE0BA174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8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9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0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538E-7767-5F4F-9235-4B4578658937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2DBE-E02F-BA44-AB40-E947B36F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1964" y="2701636"/>
            <a:ext cx="5724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&gt;multi-model databases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0193867" y="6042336"/>
            <a:ext cx="199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</a:t>
            </a:r>
            <a:r>
              <a:rPr lang="en-US" dirty="0" err="1" smtClean="0"/>
              <a:t>sanju@sanju.org</a:t>
            </a:r>
            <a:endParaRPr lang="en-US" dirty="0" smtClean="0"/>
          </a:p>
          <a:p>
            <a:r>
              <a:rPr lang="en-US" dirty="0" smtClean="0"/>
              <a:t>&gt;06-27-2017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&gt;multi-model </a:t>
            </a:r>
            <a:r>
              <a:rPr lang="en-US" smtClean="0"/>
              <a:t>databases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55" y="2017902"/>
            <a:ext cx="1171696" cy="94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11" y="1487267"/>
            <a:ext cx="1685223" cy="19660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371780" y="2487681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8398759"/>
              </p:ext>
            </p:extLst>
          </p:nvPr>
        </p:nvGraphicFramePr>
        <p:xfrm>
          <a:off x="7941734" y="908648"/>
          <a:ext cx="3574595" cy="315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072263" y="2470315"/>
            <a:ext cx="1869471" cy="173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555" y="4334933"/>
            <a:ext cx="4668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&gt;simplicity</a:t>
            </a:r>
          </a:p>
          <a:p>
            <a:r>
              <a:rPr lang="en-US" dirty="0" smtClean="0"/>
              <a:t>&gt;cleaner abstraction</a:t>
            </a:r>
          </a:p>
          <a:p>
            <a:r>
              <a:rPr lang="en-US" dirty="0" smtClean="0"/>
              <a:t>&gt;one core</a:t>
            </a:r>
          </a:p>
          <a:p>
            <a:r>
              <a:rPr lang="en-US" dirty="0" smtClean="0"/>
              <a:t>&gt;one query language</a:t>
            </a:r>
          </a:p>
          <a:p>
            <a:r>
              <a:rPr lang="en-US" dirty="0" smtClean="0"/>
              <a:t>&gt;one driver</a:t>
            </a:r>
          </a:p>
          <a:p>
            <a:r>
              <a:rPr lang="en-US" dirty="0" smtClean="0"/>
              <a:t>&gt;one community</a:t>
            </a:r>
          </a:p>
        </p:txBody>
      </p:sp>
    </p:spTree>
    <p:extLst>
      <p:ext uri="{BB962C8B-B14F-4D97-AF65-F5344CB8AC3E}">
        <p14:creationId xmlns:p14="http://schemas.microsoft.com/office/powerpoint/2010/main" val="14423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&gt;discussion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2" y="1879600"/>
            <a:ext cx="8636795" cy="38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933" y="2617258"/>
            <a:ext cx="10515600" cy="1325563"/>
          </a:xfrm>
        </p:spPr>
        <p:txBody>
          <a:bodyPr/>
          <a:lstStyle/>
          <a:p>
            <a:r>
              <a:rPr lang="en-US" dirty="0" smtClean="0"/>
              <a:t>journey from relational &gt;multi-model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5054" y="2681336"/>
            <a:ext cx="2146516" cy="2146516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7285" y="5757958"/>
            <a:ext cx="7941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&gt;query language &gt;database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2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3" y="2813674"/>
            <a:ext cx="1382664" cy="138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86" y="2449657"/>
            <a:ext cx="2150824" cy="2150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99" y="2192762"/>
            <a:ext cx="2192867" cy="2664613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65387" y="2833736"/>
            <a:ext cx="1738746" cy="14871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063076" y="3525068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26119" y="3531707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879224" y="3525068"/>
            <a:ext cx="1314642" cy="66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5106" y="5738330"/>
            <a:ext cx="979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&gt;dsl &gt;</a:t>
            </a:r>
            <a:r>
              <a:rPr lang="en-US" sz="3200" dirty="0" err="1" smtClean="0"/>
              <a:t>orm</a:t>
            </a:r>
            <a:r>
              <a:rPr lang="en-US" sz="3200" dirty="0" smtClean="0"/>
              <a:t> &gt;query language &gt;database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5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020" y="5950434"/>
            <a:ext cx="615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&gt;olap system &gt;sql &gt;database</a:t>
            </a:r>
            <a:endParaRPr lang="en-US" sz="320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81718883"/>
              </p:ext>
            </p:extLst>
          </p:nvPr>
        </p:nvGraphicFramePr>
        <p:xfrm>
          <a:off x="9970653" y="2302643"/>
          <a:ext cx="1933479" cy="2878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7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0" y="2681336"/>
            <a:ext cx="1999671" cy="199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2" y="2302643"/>
            <a:ext cx="2757055" cy="27570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10691" y="3681172"/>
            <a:ext cx="2597895" cy="11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55102" y="3681170"/>
            <a:ext cx="2459952" cy="22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072" y="5757958"/>
            <a:ext cx="1182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&gt;object query language &gt;object oriented database</a:t>
            </a:r>
            <a:endParaRPr lang="en-US" sz="32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80541769"/>
              </p:ext>
            </p:extLst>
          </p:nvPr>
        </p:nvGraphicFramePr>
        <p:xfrm>
          <a:off x="9688175" y="1941275"/>
          <a:ext cx="2167467" cy="345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50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&gt;evolution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9" y="2681337"/>
            <a:ext cx="1171696" cy="1366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47" y="2405785"/>
            <a:ext cx="1829253" cy="21341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21467" y="3472850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45908" y="3439384"/>
            <a:ext cx="2108530" cy="33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36000" y="2158035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”name” : “Doe, John”,</a:t>
            </a:r>
          </a:p>
          <a:p>
            <a:r>
              <a:rPr lang="en-US" dirty="0"/>
              <a:t> </a:t>
            </a:r>
            <a:r>
              <a:rPr lang="en-US" dirty="0" smtClean="0"/>
              <a:t>  “sex” : male,</a:t>
            </a:r>
          </a:p>
          <a:p>
            <a:r>
              <a:rPr lang="en-US" dirty="0"/>
              <a:t> </a:t>
            </a:r>
            <a:r>
              <a:rPr lang="en-US" dirty="0" smtClean="0"/>
              <a:t>  “age” : 28,</a:t>
            </a:r>
          </a:p>
          <a:p>
            <a:r>
              <a:rPr lang="en-US" dirty="0"/>
              <a:t> </a:t>
            </a:r>
            <a:r>
              <a:rPr lang="en-US" dirty="0" smtClean="0"/>
              <a:t>   “address” : {</a:t>
            </a:r>
          </a:p>
          <a:p>
            <a:r>
              <a:rPr lang="en-US" dirty="0" smtClean="0"/>
              <a:t>          “city” : “NYC”,</a:t>
            </a:r>
          </a:p>
          <a:p>
            <a:r>
              <a:rPr lang="en-US" dirty="0"/>
              <a:t> </a:t>
            </a:r>
            <a:r>
              <a:rPr lang="en-US" dirty="0" smtClean="0"/>
              <a:t>         “zipcode : 07310</a:t>
            </a:r>
            <a:endParaRPr lang="en-US" dirty="0"/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6901" y="5703835"/>
            <a:ext cx="715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&gt;dsl &gt;document store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27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82644"/>
              </p:ext>
            </p:extLst>
          </p:nvPr>
        </p:nvGraphicFramePr>
        <p:xfrm>
          <a:off x="812800" y="327664"/>
          <a:ext cx="10227733" cy="62545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914127"/>
                <a:gridCol w="5313606"/>
              </a:tblGrid>
              <a:tr h="486027">
                <a:tc>
                  <a:txBody>
                    <a:bodyPr/>
                    <a:lstStyle/>
                    <a:p>
                      <a:r>
                        <a:rPr lang="en-US" dirty="0" smtClean="0"/>
                        <a:t>&gt;sql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&gt;nosql</a:t>
                      </a:r>
                      <a:endParaRPr lang="en-US" dirty="0"/>
                    </a:p>
                  </a:txBody>
                  <a:tcPr/>
                </a:tc>
              </a:tr>
              <a:tr h="1540042">
                <a:tc>
                  <a:txBody>
                    <a:bodyPr/>
                    <a:lstStyle/>
                    <a:p>
                      <a:r>
                        <a:rPr lang="en-US" dirty="0" smtClean="0"/>
                        <a:t>&gt;relational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&gt;document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&gt;olap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&gt;graph 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&gt;key-value</a:t>
                      </a:r>
                      <a:endParaRPr lang="en-US" dirty="0"/>
                    </a:p>
                  </a:txBody>
                  <a:tcPr/>
                </a:tc>
              </a:tr>
              <a:tr h="14094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&gt;column family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3" y="2454144"/>
            <a:ext cx="2252134" cy="1000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2" y="846667"/>
            <a:ext cx="2506135" cy="132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6" y="2454144"/>
            <a:ext cx="2650067" cy="2305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3" y="3889402"/>
            <a:ext cx="2422526" cy="1096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5252933"/>
            <a:ext cx="2591859" cy="116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861899"/>
            <a:ext cx="1981200" cy="15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&gt;polyglot persistence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9" y="2681337"/>
            <a:ext cx="1171696" cy="1366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47" y="2405785"/>
            <a:ext cx="1829253" cy="21341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21467" y="3472850"/>
            <a:ext cx="1690202" cy="1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1433160"/>
            <a:ext cx="2252134" cy="1000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3009233"/>
            <a:ext cx="1981200" cy="1241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7" y="4825570"/>
            <a:ext cx="2591859" cy="116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868169" y="2116857"/>
            <a:ext cx="1887298" cy="1424613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68169" y="3568746"/>
            <a:ext cx="1751831" cy="64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68169" y="3629750"/>
            <a:ext cx="1887298" cy="1485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6057132"/>
            <a:ext cx="9249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&gt;user &gt;application &gt;proprietary query language &gt;store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54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184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journey from relational &gt;multi-model</vt:lpstr>
      <vt:lpstr>&gt;evolution</vt:lpstr>
      <vt:lpstr>&gt;evolution </vt:lpstr>
      <vt:lpstr>&gt;evolution</vt:lpstr>
      <vt:lpstr>&gt;evolution</vt:lpstr>
      <vt:lpstr>&gt;evolution</vt:lpstr>
      <vt:lpstr>PowerPoint Presentation</vt:lpstr>
      <vt:lpstr>&gt;polyglot persistence</vt:lpstr>
      <vt:lpstr>&gt;multi-model databases</vt:lpstr>
      <vt:lpstr>&gt;discussion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Thomas, Sanju</cp:lastModifiedBy>
  <cp:revision>97</cp:revision>
  <dcterms:created xsi:type="dcterms:W3CDTF">2017-06-24T23:17:35Z</dcterms:created>
  <dcterms:modified xsi:type="dcterms:W3CDTF">2017-06-28T16:51:23Z</dcterms:modified>
</cp:coreProperties>
</file>